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D471-5B4E-4D68-B2FF-018194ED504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8B638-929B-4BF5-8828-A1A71692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D471-5B4E-4D68-B2FF-018194ED504A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B638-929B-4BF5-8828-A1A71692B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BUDGET UPDATE</a:t>
            </a:r>
            <a:endParaRPr lang="en-US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BUDGET UPDATE</a:t>
            </a:r>
            <a:endParaRPr lang="en-US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BUDGET UPDATE</a:t>
            </a:r>
            <a:endParaRPr lang="en-US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MINER GOLF COURSE CLOSURE</a:t>
            </a:r>
            <a:endParaRPr lang="en-US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1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Tungsten Semibold</vt:lpstr>
      <vt:lpstr>Office Theme</vt:lpstr>
      <vt:lpstr>PowerPoint Presentation</vt:lpstr>
      <vt:lpstr>BUDGET UPDATE</vt:lpstr>
      <vt:lpstr>BUDGET UPDATE</vt:lpstr>
      <vt:lpstr>BUDGET UPDATE</vt:lpstr>
      <vt:lpstr>MINER GOLF COURSE CLOSURE</vt:lpstr>
      <vt:lpstr>THANK YOU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Careaga, Andrew P.</dc:creator>
  <cp:lastModifiedBy>Palmer, Barbara J.</cp:lastModifiedBy>
  <cp:revision>1</cp:revision>
  <dcterms:created xsi:type="dcterms:W3CDTF">2017-02-23T18:31:04Z</dcterms:created>
  <dcterms:modified xsi:type="dcterms:W3CDTF">2017-02-23T18:56:48Z</dcterms:modified>
</cp:coreProperties>
</file>